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96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199-2BDC-412D-AECB-6F79C96BCCED}" type="datetimeFigureOut">
              <a:rPr lang="de-DE" smtClean="0"/>
              <a:t>17.02.2025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EAF1-893B-45A9-ACC9-576FD29CA2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03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199-2BDC-412D-AECB-6F79C96BCCED}" type="datetimeFigureOut">
              <a:rPr lang="de-DE" smtClean="0"/>
              <a:t>17.02.2025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EAF1-893B-45A9-ACC9-576FD29CA2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7416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199-2BDC-412D-AECB-6F79C96BCCED}" type="datetimeFigureOut">
              <a:rPr lang="de-DE" smtClean="0"/>
              <a:t>17.02.2025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EAF1-893B-45A9-ACC9-576FD29CA2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245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199-2BDC-412D-AECB-6F79C96BCCED}" type="datetimeFigureOut">
              <a:rPr lang="de-DE" smtClean="0"/>
              <a:t>17.02.2025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EAF1-893B-45A9-ACC9-576FD29CA2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3367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199-2BDC-412D-AECB-6F79C96BCCED}" type="datetimeFigureOut">
              <a:rPr lang="de-DE" smtClean="0"/>
              <a:t>17.02.2025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EAF1-893B-45A9-ACC9-576FD29CA2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2813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199-2BDC-412D-AECB-6F79C96BCCED}" type="datetimeFigureOut">
              <a:rPr lang="de-DE" smtClean="0"/>
              <a:t>17.02.2025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EAF1-893B-45A9-ACC9-576FD29CA2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1329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199-2BDC-412D-AECB-6F79C96BCCED}" type="datetimeFigureOut">
              <a:rPr lang="de-DE" smtClean="0"/>
              <a:t>17.02.2025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EAF1-893B-45A9-ACC9-576FD29CA2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4476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199-2BDC-412D-AECB-6F79C96BCCED}" type="datetimeFigureOut">
              <a:rPr lang="de-DE" smtClean="0"/>
              <a:t>17.02.2025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EAF1-893B-45A9-ACC9-576FD29CA2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1169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199-2BDC-412D-AECB-6F79C96BCCED}" type="datetimeFigureOut">
              <a:rPr lang="de-DE" smtClean="0"/>
              <a:t>17.02.2025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EAF1-893B-45A9-ACC9-576FD29CA2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866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199-2BDC-412D-AECB-6F79C96BCCED}" type="datetimeFigureOut">
              <a:rPr lang="de-DE" smtClean="0"/>
              <a:t>17.02.2025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EAF1-893B-45A9-ACC9-576FD29CA2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1133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4F199-2BDC-412D-AECB-6F79C96BCCED}" type="datetimeFigureOut">
              <a:rPr lang="de-DE" smtClean="0"/>
              <a:t>17.02.2025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EAF1-893B-45A9-ACC9-576FD29CA2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3290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4F199-2BDC-412D-AECB-6F79C96BCCED}" type="datetimeFigureOut">
              <a:rPr lang="de-DE" smtClean="0"/>
              <a:t>17.02.2025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3EAF1-893B-45A9-ACC9-576FD29CA2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806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penverse.org/image/47630adb-c428-49bb-ac22-3be84632bd21?q=Business+woman" TargetMode="External"/><Relationship Id="rId5" Type="http://schemas.openxmlformats.org/officeDocument/2006/relationships/hyperlink" Target="https://creativecommons.org/publicdomain/zero/1.0/?ref=openverse" TargetMode="External"/><Relationship Id="rId4" Type="http://schemas.openxmlformats.org/officeDocument/2006/relationships/hyperlink" Target="https://openverse.org/image/2cd309b9-3aac-4343-b8ad-c7fc23a8d1f5?q=Business+ma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Foto Businessma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5509" y="1607714"/>
            <a:ext cx="3912786" cy="4680000"/>
          </a:xfrm>
          <a:prstGeom prst="rect">
            <a:avLst/>
          </a:prstGeom>
        </p:spPr>
      </p:pic>
      <p:pic>
        <p:nvPicPr>
          <p:cNvPr id="3" name="Grafik 2" descr="Foto Businesswoma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48619" y="1607714"/>
            <a:ext cx="3941259" cy="4680000"/>
          </a:xfrm>
          <a:prstGeom prst="rect">
            <a:avLst/>
          </a:prstGeom>
        </p:spPr>
      </p:pic>
      <p:sp>
        <p:nvSpPr>
          <p:cNvPr id="20" name="Abgerundete rechteckige Legende 19" descr="Sprechblase hohe Bestellmengen"/>
          <p:cNvSpPr/>
          <p:nvPr/>
        </p:nvSpPr>
        <p:spPr>
          <a:xfrm>
            <a:off x="1961902" y="1101954"/>
            <a:ext cx="3240000" cy="900000"/>
          </a:xfrm>
          <a:prstGeom prst="wedgeRoundRectCallout">
            <a:avLst>
              <a:gd name="adj1" fmla="val 14417"/>
              <a:gd name="adj2" fmla="val 102701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„… hohe Bestellmengen!“</a:t>
            </a:r>
            <a:endParaRPr lang="de-D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Abgerundete rechteckige Legende 21" descr="Sprechblase niedrige Bestellmengen"/>
          <p:cNvSpPr/>
          <p:nvPr/>
        </p:nvSpPr>
        <p:spPr>
          <a:xfrm flipH="1">
            <a:off x="6699249" y="1101954"/>
            <a:ext cx="3240000" cy="900000"/>
          </a:xfrm>
          <a:prstGeom prst="wedgeRoundRectCallout">
            <a:avLst>
              <a:gd name="adj1" fmla="val 14417"/>
              <a:gd name="adj2" fmla="val 102701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„… niedrige Bestellmengen!“</a:t>
            </a:r>
            <a:endParaRPr lang="de-D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3741"/>
          </a:xfrm>
        </p:spPr>
        <p:txBody>
          <a:bodyPr>
            <a:normAutofit/>
          </a:bodyPr>
          <a:lstStyle/>
          <a:p>
            <a:pPr algn="ctr"/>
            <a:r>
              <a:rPr lang="de-DE" sz="1800" b="1" dirty="0" smtClean="0"/>
              <a:t>WKI-LF04-LS03 Einstieg</a:t>
            </a:r>
            <a:endParaRPr lang="de-DE" sz="1800" b="1" dirty="0"/>
          </a:p>
        </p:txBody>
      </p:sp>
      <p:sp>
        <p:nvSpPr>
          <p:cNvPr id="5" name="Rechteck 4"/>
          <p:cNvSpPr/>
          <p:nvPr/>
        </p:nvSpPr>
        <p:spPr>
          <a:xfrm>
            <a:off x="1533668" y="6287714"/>
            <a:ext cx="4004628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793750">
              <a:lnSpc>
                <a:spcPct val="115000"/>
              </a:lnSpc>
              <a:spcAft>
                <a:spcPts val="0"/>
              </a:spcAft>
            </a:pPr>
            <a:r>
              <a:rPr lang="de-DE" sz="1000" i="1" kern="1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Bild: </a:t>
            </a:r>
            <a:r>
              <a:rPr lang="de-DE" sz="1000" i="1" kern="1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„Business Man“ </a:t>
            </a:r>
            <a:r>
              <a:rPr lang="de-DE" sz="1000" i="1" kern="1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von</a:t>
            </a:r>
            <a:r>
              <a:rPr lang="de-DE" sz="1000" i="1" kern="1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1000" i="1" kern="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Direct</a:t>
            </a:r>
            <a:r>
              <a:rPr lang="de-DE" sz="1000" i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Media via </a:t>
            </a:r>
            <a:r>
              <a:rPr lang="de-DE" sz="1000" i="1" u="sng" kern="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openverse</a:t>
            </a:r>
            <a:r>
              <a:rPr lang="de-DE" sz="1000" i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Lizenz </a:t>
            </a:r>
            <a:r>
              <a:rPr lang="de-DE" sz="1000" i="1" u="sng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CC0 1.0</a:t>
            </a:r>
            <a:r>
              <a:rPr lang="de-DE" sz="1000" i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(Zugriff am </a:t>
            </a:r>
            <a:r>
              <a:rPr lang="de-DE" sz="1000" i="1" kern="1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20.11.2024)</a:t>
            </a:r>
            <a:endParaRPr lang="de-DE" sz="1000" i="1" kern="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249725" y="6319408"/>
            <a:ext cx="4222143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de-DE" sz="1000" i="1" kern="1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Bild: </a:t>
            </a:r>
            <a:r>
              <a:rPr lang="de-DE" sz="1000" i="1" kern="1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„Business </a:t>
            </a:r>
            <a:r>
              <a:rPr lang="de-DE" sz="1000" i="1" kern="1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Woman</a:t>
            </a:r>
            <a:r>
              <a:rPr lang="de-DE" sz="1000" i="1" kern="10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 </a:t>
            </a:r>
            <a:r>
              <a:rPr lang="de-DE" sz="1000" i="1" kern="1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von </a:t>
            </a:r>
            <a:r>
              <a:rPr lang="de-DE" sz="1000" i="1" kern="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Direct</a:t>
            </a:r>
            <a:r>
              <a:rPr lang="de-DE" sz="1000" i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Media via </a:t>
            </a:r>
            <a:r>
              <a:rPr lang="de-DE" sz="1000" i="1" u="sng" kern="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/>
              </a:rPr>
              <a:t>openverse</a:t>
            </a:r>
            <a:r>
              <a:rPr lang="de-DE" sz="1000" i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Lizenz </a:t>
            </a:r>
            <a:r>
              <a:rPr lang="de-DE" sz="1000" i="1" u="sng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CC0 1.0</a:t>
            </a:r>
            <a:r>
              <a:rPr lang="de-DE" sz="1000" i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(Zugriff am 20.11.2024)</a:t>
            </a:r>
          </a:p>
        </p:txBody>
      </p:sp>
    </p:spTree>
    <p:extLst>
      <p:ext uri="{BB962C8B-B14F-4D97-AF65-F5344CB8AC3E}">
        <p14:creationId xmlns:p14="http://schemas.microsoft.com/office/powerpoint/2010/main" val="255498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Breitbild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WKI-LF04-LS03 Einstieg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2024-11-20T15:37:54Z</dcterms:created>
  <dcterms:modified xsi:type="dcterms:W3CDTF">2025-02-17T16:26:18Z</dcterms:modified>
</cp:coreProperties>
</file>